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6" r:id="rId3"/>
    <p:sldId id="279" r:id="rId4"/>
    <p:sldId id="268" r:id="rId5"/>
    <p:sldId id="263" r:id="rId6"/>
    <p:sldId id="282" r:id="rId7"/>
    <p:sldId id="281" r:id="rId8"/>
    <p:sldId id="266" r:id="rId9"/>
    <p:sldId id="285" r:id="rId10"/>
  </p:sldIdLst>
  <p:sldSz cx="18288000" cy="10287000"/>
  <p:notesSz cx="6858000" cy="9144000"/>
  <p:embeddedFontLst>
    <p:embeddedFont>
      <p:font typeface="Baskerville Display PT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ter" panose="020B0604020202020204" charset="0"/>
      <p:regular r:id="rId16"/>
    </p:embeddedFont>
    <p:embeddedFont>
      <p:font typeface="Inter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Garrido Prados" initials="DGP" lastIdx="16" clrIdx="0">
    <p:extLst>
      <p:ext uri="{19B8F6BF-5375-455C-9EA6-DF929625EA0E}">
        <p15:presenceInfo xmlns:p15="http://schemas.microsoft.com/office/powerpoint/2012/main" userId="1d43a53d85794cd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C44"/>
    <a:srgbClr val="EFE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7" autoAdjust="0"/>
    <p:restoredTop sz="94622" autoAdjust="0"/>
  </p:normalViewPr>
  <p:slideViewPr>
    <p:cSldViewPr>
      <p:cViewPr varScale="1">
        <p:scale>
          <a:sx n="54" d="100"/>
          <a:sy n="54" d="100"/>
        </p:scale>
        <p:origin x="773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Garrido Prados" userId="1d43a53d85794cda" providerId="LiveId" clId="{1B2B21D4-7BFB-405D-B0D3-726B4DFB20B2}"/>
    <pc:docChg chg="custSel addSld delSld modSld sldOrd">
      <pc:chgData name="Daniel Garrido Prados" userId="1d43a53d85794cda" providerId="LiveId" clId="{1B2B21D4-7BFB-405D-B0D3-726B4DFB20B2}" dt="2025-02-20T21:19:33.958" v="260" actId="2696"/>
      <pc:docMkLst>
        <pc:docMk/>
      </pc:docMkLst>
      <pc:sldChg chg="addSp delSp modSp mod">
        <pc:chgData name="Daniel Garrido Prados" userId="1d43a53d85794cda" providerId="LiveId" clId="{1B2B21D4-7BFB-405D-B0D3-726B4DFB20B2}" dt="2025-02-20T21:03:43.442" v="12" actId="478"/>
        <pc:sldMkLst>
          <pc:docMk/>
          <pc:sldMk cId="0" sldId="263"/>
        </pc:sldMkLst>
        <pc:spChg chg="add del mod">
          <ac:chgData name="Daniel Garrido Prados" userId="1d43a53d85794cda" providerId="LiveId" clId="{1B2B21D4-7BFB-405D-B0D3-726B4DFB20B2}" dt="2025-02-20T21:03:43.442" v="12" actId="478"/>
          <ac:spMkLst>
            <pc:docMk/>
            <pc:sldMk cId="0" sldId="263"/>
            <ac:spMk id="11" creationId="{CCA7A5D2-46EE-4333-9998-8A2B3685060B}"/>
          </ac:spMkLst>
        </pc:spChg>
      </pc:sldChg>
      <pc:sldChg chg="addSp delSp modSp mod modTransition">
        <pc:chgData name="Daniel Garrido Prados" userId="1d43a53d85794cda" providerId="LiveId" clId="{1B2B21D4-7BFB-405D-B0D3-726B4DFB20B2}" dt="2025-02-20T21:13:16.154" v="153" actId="478"/>
        <pc:sldMkLst>
          <pc:docMk/>
          <pc:sldMk cId="3079178200" sldId="266"/>
        </pc:sldMkLst>
        <pc:spChg chg="add del mod">
          <ac:chgData name="Daniel Garrido Prados" userId="1d43a53d85794cda" providerId="LiveId" clId="{1B2B21D4-7BFB-405D-B0D3-726B4DFB20B2}" dt="2025-02-20T21:13:16.154" v="153" actId="478"/>
          <ac:spMkLst>
            <pc:docMk/>
            <pc:sldMk cId="3079178200" sldId="266"/>
            <ac:spMk id="6" creationId="{43CEAD18-E702-4942-9B2B-1CEC3E7A4D45}"/>
          </ac:spMkLst>
        </pc:spChg>
        <pc:picChg chg="add mod ord">
          <ac:chgData name="Daniel Garrido Prados" userId="1d43a53d85794cda" providerId="LiveId" clId="{1B2B21D4-7BFB-405D-B0D3-726B4DFB20B2}" dt="2025-02-20T16:46:57.381" v="9" actId="167"/>
          <ac:picMkLst>
            <pc:docMk/>
            <pc:sldMk cId="3079178200" sldId="266"/>
            <ac:picMk id="15" creationId="{99E1FE5C-0CFF-4082-B85B-72E47EB74267}"/>
          </ac:picMkLst>
        </pc:picChg>
      </pc:sldChg>
      <pc:sldChg chg="modTransition">
        <pc:chgData name="Daniel Garrido Prados" userId="1d43a53d85794cda" providerId="LiveId" clId="{1B2B21D4-7BFB-405D-B0D3-726B4DFB20B2}" dt="2025-02-20T16:45:25.504" v="3"/>
        <pc:sldMkLst>
          <pc:docMk/>
          <pc:sldMk cId="3545212481" sldId="276"/>
        </pc:sldMkLst>
      </pc:sldChg>
      <pc:sldChg chg="modSp mod modTransition">
        <pc:chgData name="Daniel Garrido Prados" userId="1d43a53d85794cda" providerId="LiveId" clId="{1B2B21D4-7BFB-405D-B0D3-726B4DFB20B2}" dt="2025-02-20T21:11:52.154" v="126" actId="20577"/>
        <pc:sldMkLst>
          <pc:docMk/>
          <pc:sldMk cId="1092953772" sldId="281"/>
        </pc:sldMkLst>
        <pc:spChg chg="mod">
          <ac:chgData name="Daniel Garrido Prados" userId="1d43a53d85794cda" providerId="LiveId" clId="{1B2B21D4-7BFB-405D-B0D3-726B4DFB20B2}" dt="2025-02-20T21:09:24.257" v="99" actId="14100"/>
          <ac:spMkLst>
            <pc:docMk/>
            <pc:sldMk cId="1092953772" sldId="281"/>
            <ac:spMk id="2" creationId="{00000000-0000-0000-0000-000000000000}"/>
          </ac:spMkLst>
        </pc:spChg>
        <pc:spChg chg="mod">
          <ac:chgData name="Daniel Garrido Prados" userId="1d43a53d85794cda" providerId="LiveId" clId="{1B2B21D4-7BFB-405D-B0D3-726B4DFB20B2}" dt="2025-02-20T21:08:41.223" v="79" actId="403"/>
          <ac:spMkLst>
            <pc:docMk/>
            <pc:sldMk cId="1092953772" sldId="281"/>
            <ac:spMk id="5" creationId="{00000000-0000-0000-0000-000000000000}"/>
          </ac:spMkLst>
        </pc:spChg>
        <pc:spChg chg="mod">
          <ac:chgData name="Daniel Garrido Prados" userId="1d43a53d85794cda" providerId="LiveId" clId="{1B2B21D4-7BFB-405D-B0D3-726B4DFB20B2}" dt="2025-02-20T21:09:03.155" v="84" actId="1076"/>
          <ac:spMkLst>
            <pc:docMk/>
            <pc:sldMk cId="1092953772" sldId="281"/>
            <ac:spMk id="6" creationId="{00000000-0000-0000-0000-000000000000}"/>
          </ac:spMkLst>
        </pc:spChg>
        <pc:spChg chg="mod">
          <ac:chgData name="Daniel Garrido Prados" userId="1d43a53d85794cda" providerId="LiveId" clId="{1B2B21D4-7BFB-405D-B0D3-726B4DFB20B2}" dt="2025-02-20T21:11:52.154" v="126" actId="20577"/>
          <ac:spMkLst>
            <pc:docMk/>
            <pc:sldMk cId="1092953772" sldId="281"/>
            <ac:spMk id="12" creationId="{CAFF240A-4739-4634-BA9E-225DD210E7E8}"/>
          </ac:spMkLst>
        </pc:spChg>
      </pc:sldChg>
      <pc:sldChg chg="addSp delSp modSp add mod">
        <pc:chgData name="Daniel Garrido Prados" userId="1d43a53d85794cda" providerId="LiveId" clId="{1B2B21D4-7BFB-405D-B0D3-726B4DFB20B2}" dt="2025-02-20T21:08:27.762" v="76" actId="1076"/>
        <pc:sldMkLst>
          <pc:docMk/>
          <pc:sldMk cId="2455497162" sldId="282"/>
        </pc:sldMkLst>
        <pc:spChg chg="add mod">
          <ac:chgData name="Daniel Garrido Prados" userId="1d43a53d85794cda" providerId="LiveId" clId="{1B2B21D4-7BFB-405D-B0D3-726B4DFB20B2}" dt="2025-02-20T21:08:11.099" v="75" actId="1076"/>
          <ac:spMkLst>
            <pc:docMk/>
            <pc:sldMk cId="2455497162" sldId="282"/>
            <ac:spMk id="2" creationId="{6FE1574F-8411-4689-8DF3-0C22369A64A4}"/>
          </ac:spMkLst>
        </pc:spChg>
        <pc:spChg chg="add del mod">
          <ac:chgData name="Daniel Garrido Prados" userId="1d43a53d85794cda" providerId="LiveId" clId="{1B2B21D4-7BFB-405D-B0D3-726B4DFB20B2}" dt="2025-02-20T21:03:52.508" v="16" actId="478"/>
          <ac:spMkLst>
            <pc:docMk/>
            <pc:sldMk cId="2455497162" sldId="282"/>
            <ac:spMk id="11" creationId="{60A0CF4E-3C7A-4BCA-A32B-D6A2073FADF9}"/>
          </ac:spMkLst>
        </pc:spChg>
        <pc:spChg chg="add del mod">
          <ac:chgData name="Daniel Garrido Prados" userId="1d43a53d85794cda" providerId="LiveId" clId="{1B2B21D4-7BFB-405D-B0D3-726B4DFB20B2}" dt="2025-02-20T21:07:51.732" v="67" actId="478"/>
          <ac:spMkLst>
            <pc:docMk/>
            <pc:sldMk cId="2455497162" sldId="282"/>
            <ac:spMk id="12" creationId="{48D98343-7F28-4550-AA4E-2F03EB022AD4}"/>
          </ac:spMkLst>
        </pc:spChg>
        <pc:spChg chg="add del mod">
          <ac:chgData name="Daniel Garrido Prados" userId="1d43a53d85794cda" providerId="LiveId" clId="{1B2B21D4-7BFB-405D-B0D3-726B4DFB20B2}" dt="2025-02-20T21:08:00.987" v="71" actId="478"/>
          <ac:spMkLst>
            <pc:docMk/>
            <pc:sldMk cId="2455497162" sldId="282"/>
            <ac:spMk id="14" creationId="{EA9CEDB9-7F14-41DB-84BC-16FC95E12D07}"/>
          </ac:spMkLst>
        </pc:spChg>
        <pc:spChg chg="add mod">
          <ac:chgData name="Daniel Garrido Prados" userId="1d43a53d85794cda" providerId="LiveId" clId="{1B2B21D4-7BFB-405D-B0D3-726B4DFB20B2}" dt="2025-02-20T21:08:27.762" v="76" actId="1076"/>
          <ac:spMkLst>
            <pc:docMk/>
            <pc:sldMk cId="2455497162" sldId="282"/>
            <ac:spMk id="15" creationId="{6CBB2AB1-AC4C-43C0-9CA1-945B1B1FF1AC}"/>
          </ac:spMkLst>
        </pc:spChg>
      </pc:sldChg>
      <pc:sldChg chg="addSp delSp modSp add del mod">
        <pc:chgData name="Daniel Garrido Prados" userId="1d43a53d85794cda" providerId="LiveId" clId="{1B2B21D4-7BFB-405D-B0D3-726B4DFB20B2}" dt="2025-02-20T21:13:33.617" v="158" actId="2696"/>
        <pc:sldMkLst>
          <pc:docMk/>
          <pc:sldMk cId="3998155841" sldId="283"/>
        </pc:sldMkLst>
        <pc:spChg chg="del">
          <ac:chgData name="Daniel Garrido Prados" userId="1d43a53d85794cda" providerId="LiveId" clId="{1B2B21D4-7BFB-405D-B0D3-726B4DFB20B2}" dt="2025-02-20T21:12:22.241" v="128" actId="478"/>
          <ac:spMkLst>
            <pc:docMk/>
            <pc:sldMk cId="3998155841" sldId="283"/>
            <ac:spMk id="3" creationId="{00000000-0000-0000-0000-000000000000}"/>
          </ac:spMkLst>
        </pc:spChg>
        <pc:spChg chg="add mod">
          <ac:chgData name="Daniel Garrido Prados" userId="1d43a53d85794cda" providerId="LiveId" clId="{1B2B21D4-7BFB-405D-B0D3-726B4DFB20B2}" dt="2025-02-20T21:13:10.937" v="151" actId="1076"/>
          <ac:spMkLst>
            <pc:docMk/>
            <pc:sldMk cId="3998155841" sldId="283"/>
            <ac:spMk id="6" creationId="{517012AD-BA63-4C35-9B29-082CE2992FEA}"/>
          </ac:spMkLst>
        </pc:spChg>
        <pc:spChg chg="add mod">
          <ac:chgData name="Daniel Garrido Prados" userId="1d43a53d85794cda" providerId="LiveId" clId="{1B2B21D4-7BFB-405D-B0D3-726B4DFB20B2}" dt="2025-02-20T21:13:20.575" v="154"/>
          <ac:spMkLst>
            <pc:docMk/>
            <pc:sldMk cId="3998155841" sldId="283"/>
            <ac:spMk id="8" creationId="{A2D530BB-36BE-40C9-AA4B-A84B4023DF1A}"/>
          </ac:spMkLst>
        </pc:spChg>
        <pc:picChg chg="del">
          <ac:chgData name="Daniel Garrido Prados" userId="1d43a53d85794cda" providerId="LiveId" clId="{1B2B21D4-7BFB-405D-B0D3-726B4DFB20B2}" dt="2025-02-20T21:12:22.241" v="128" actId="478"/>
          <ac:picMkLst>
            <pc:docMk/>
            <pc:sldMk cId="3998155841" sldId="283"/>
            <ac:picMk id="7" creationId="{A928BD55-EB10-4AF6-A06C-339B4B81F1CC}"/>
          </ac:picMkLst>
        </pc:picChg>
        <pc:picChg chg="del">
          <ac:chgData name="Daniel Garrido Prados" userId="1d43a53d85794cda" providerId="LiveId" clId="{1B2B21D4-7BFB-405D-B0D3-726B4DFB20B2}" dt="2025-02-20T21:12:22.241" v="128" actId="478"/>
          <ac:picMkLst>
            <pc:docMk/>
            <pc:sldMk cId="3998155841" sldId="283"/>
            <ac:picMk id="14" creationId="{940C0668-8875-4BF1-94ED-9AB759013FEE}"/>
          </ac:picMkLst>
        </pc:picChg>
        <pc:picChg chg="del">
          <ac:chgData name="Daniel Garrido Prados" userId="1d43a53d85794cda" providerId="LiveId" clId="{1B2B21D4-7BFB-405D-B0D3-726B4DFB20B2}" dt="2025-02-20T21:12:22.241" v="128" actId="478"/>
          <ac:picMkLst>
            <pc:docMk/>
            <pc:sldMk cId="3998155841" sldId="283"/>
            <ac:picMk id="15" creationId="{99E1FE5C-0CFF-4082-B85B-72E47EB74267}"/>
          </ac:picMkLst>
        </pc:picChg>
      </pc:sldChg>
      <pc:sldChg chg="new del">
        <pc:chgData name="Daniel Garrido Prados" userId="1d43a53d85794cda" providerId="LiveId" clId="{1B2B21D4-7BFB-405D-B0D3-726B4DFB20B2}" dt="2025-02-20T21:19:33.958" v="260" actId="2696"/>
        <pc:sldMkLst>
          <pc:docMk/>
          <pc:sldMk cId="4180984595" sldId="284"/>
        </pc:sldMkLst>
      </pc:sldChg>
      <pc:sldChg chg="addSp delSp modSp add mod ord">
        <pc:chgData name="Daniel Garrido Prados" userId="1d43a53d85794cda" providerId="LiveId" clId="{1B2B21D4-7BFB-405D-B0D3-726B4DFB20B2}" dt="2025-02-20T21:19:21.693" v="259" actId="1076"/>
        <pc:sldMkLst>
          <pc:docMk/>
          <pc:sldMk cId="2221379677" sldId="285"/>
        </pc:sldMkLst>
        <pc:spChg chg="mod">
          <ac:chgData name="Daniel Garrido Prados" userId="1d43a53d85794cda" providerId="LiveId" clId="{1B2B21D4-7BFB-405D-B0D3-726B4DFB20B2}" dt="2025-02-20T21:16:21.215" v="187" actId="1076"/>
          <ac:spMkLst>
            <pc:docMk/>
            <pc:sldMk cId="2221379677" sldId="285"/>
            <ac:spMk id="4" creationId="{00000000-0000-0000-0000-000000000000}"/>
          </ac:spMkLst>
        </pc:spChg>
        <pc:spChg chg="mod">
          <ac:chgData name="Daniel Garrido Prados" userId="1d43a53d85794cda" providerId="LiveId" clId="{1B2B21D4-7BFB-405D-B0D3-726B4DFB20B2}" dt="2025-02-20T21:16:32.154" v="191" actId="1076"/>
          <ac:spMkLst>
            <pc:docMk/>
            <pc:sldMk cId="2221379677" sldId="285"/>
            <ac:spMk id="5" creationId="{00000000-0000-0000-0000-000000000000}"/>
          </ac:spMkLst>
        </pc:spChg>
        <pc:spChg chg="add mod">
          <ac:chgData name="Daniel Garrido Prados" userId="1d43a53d85794cda" providerId="LiveId" clId="{1B2B21D4-7BFB-405D-B0D3-726B4DFB20B2}" dt="2025-02-20T21:19:21.693" v="259" actId="1076"/>
          <ac:spMkLst>
            <pc:docMk/>
            <pc:sldMk cId="2221379677" sldId="285"/>
            <ac:spMk id="8" creationId="{615145F7-2440-4C84-B443-365ADEEF7321}"/>
          </ac:spMkLst>
        </pc:spChg>
        <pc:spChg chg="add mod">
          <ac:chgData name="Daniel Garrido Prados" userId="1d43a53d85794cda" providerId="LiveId" clId="{1B2B21D4-7BFB-405D-B0D3-726B4DFB20B2}" dt="2025-02-20T21:18:41.366" v="256" actId="1076"/>
          <ac:spMkLst>
            <pc:docMk/>
            <pc:sldMk cId="2221379677" sldId="285"/>
            <ac:spMk id="9" creationId="{1572AF6B-C44B-4F8B-9EFE-28DBB54FB8B8}"/>
          </ac:spMkLst>
        </pc:spChg>
        <pc:picChg chg="mod">
          <ac:chgData name="Daniel Garrido Prados" userId="1d43a53d85794cda" providerId="LiveId" clId="{1B2B21D4-7BFB-405D-B0D3-726B4DFB20B2}" dt="2025-02-20T21:19:16.591" v="258" actId="1076"/>
          <ac:picMkLst>
            <pc:docMk/>
            <pc:sldMk cId="2221379677" sldId="285"/>
            <ac:picMk id="7" creationId="{D8E339E5-CE1B-4D43-BDBB-0E6DA962FD37}"/>
          </ac:picMkLst>
        </pc:picChg>
        <pc:picChg chg="del">
          <ac:chgData name="Daniel Garrido Prados" userId="1d43a53d85794cda" providerId="LiveId" clId="{1B2B21D4-7BFB-405D-B0D3-726B4DFB20B2}" dt="2025-02-20T21:14:51.062" v="166" actId="478"/>
          <ac:picMkLst>
            <pc:docMk/>
            <pc:sldMk cId="2221379677" sldId="285"/>
            <ac:picMk id="1028" creationId="{ACE4482B-3813-4E30-9855-0FA40DD003E8}"/>
          </ac:picMkLst>
        </pc:picChg>
        <pc:cxnChg chg="add mod">
          <ac:chgData name="Daniel Garrido Prados" userId="1d43a53d85794cda" providerId="LiveId" clId="{1B2B21D4-7BFB-405D-B0D3-726B4DFB20B2}" dt="2025-02-20T21:16:08.395" v="185" actId="1582"/>
          <ac:cxnSpMkLst>
            <pc:docMk/>
            <pc:sldMk cId="2221379677" sldId="285"/>
            <ac:cxnSpMk id="3" creationId="{27510E5E-58D1-46B1-AE03-DD1D70C4BB13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20T11:58:10.484" idx="6">
    <p:pos x="10" y="10"/>
    <p:text>TIEMPOS</p:text>
    <p:extLst>
      <p:ext uri="{C676402C-5697-4E1C-873F-D02D1690AC5C}">
        <p15:threadingInfo xmlns:p15="http://schemas.microsoft.com/office/powerpoint/2012/main" timeZoneBias="-60"/>
      </p:ext>
    </p:extLst>
  </p:cm>
  <p:cm authorId="1" dt="2025-02-20T11:58:13.390" idx="7">
    <p:pos x="106" y="106"/>
    <p:text>COSTES DE PRODUCCIÓN</p:text>
    <p:extLst>
      <p:ext uri="{C676402C-5697-4E1C-873F-D02D1690AC5C}">
        <p15:threadingInfo xmlns:p15="http://schemas.microsoft.com/office/powerpoint/2012/main" timeZoneBias="-60"/>
      </p:ext>
    </p:extLst>
  </p:cm>
  <p:cm authorId="1" dt="2025-02-20T11:58:13.867" idx="8">
    <p:pos x="202" y="202"/>
    <p:text>CALIDAD DE PRODUCTO</p:text>
    <p:extLst>
      <p:ext uri="{C676402C-5697-4E1C-873F-D02D1690AC5C}">
        <p15:threadingInfo xmlns:p15="http://schemas.microsoft.com/office/powerpoint/2012/main" timeZoneBias="-60"/>
      </p:ext>
    </p:extLst>
  </p:cm>
  <p:cm authorId="1" dt="2025-02-20T11:58:14.249" idx="9">
    <p:pos x="298" y="298"/>
    <p:text>RIESGO DE SEGURIDAD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20T12:07:12.826" idx="10">
    <p:pos x="10" y="10"/>
    <p:text>TIEMPOS</p:text>
    <p:extLst>
      <p:ext uri="{C676402C-5697-4E1C-873F-D02D1690AC5C}">
        <p15:threadingInfo xmlns:p15="http://schemas.microsoft.com/office/powerpoint/2012/main" timeZoneBias="-60"/>
      </p:ext>
    </p:extLst>
  </p:cm>
  <p:cm authorId="1" dt="2025-02-20T12:52:22.589" idx="16">
    <p:pos x="10" y="106"/>
    <p:text>Si la fresadora falla sin previo aviso, la producción se detiene, afectando los tiempos de entrega.</p:text>
    <p:extLst>
      <p:ext uri="{C676402C-5697-4E1C-873F-D02D1690AC5C}">
        <p15:threadingInfo xmlns:p15="http://schemas.microsoft.com/office/powerpoint/2012/main" timeZoneBias="-60">
          <p15:parentCm authorId="1" idx="10"/>
        </p15:threadingInfo>
      </p:ext>
    </p:extLst>
  </p:cm>
  <p:cm authorId="1" dt="2025-02-20T12:07:14.295" idx="11">
    <p:pos x="106" y="106"/>
    <p:text>COSTES DE PRODUCCIÓN</p:text>
    <p:extLst>
      <p:ext uri="{C676402C-5697-4E1C-873F-D02D1690AC5C}">
        <p15:threadingInfo xmlns:p15="http://schemas.microsoft.com/office/powerpoint/2012/main" timeZoneBias="-60"/>
      </p:ext>
    </p:extLst>
  </p:cm>
  <p:cm authorId="1" dt="2025-02-20T12:07:14.662" idx="12">
    <p:pos x="202" y="202"/>
    <p:text>CALIDAD DE PRODUCTO</p:text>
    <p:extLst>
      <p:ext uri="{C676402C-5697-4E1C-873F-D02D1690AC5C}">
        <p15:threadingInfo xmlns:p15="http://schemas.microsoft.com/office/powerpoint/2012/main" timeZoneBias="-60"/>
      </p:ext>
    </p:extLst>
  </p:cm>
  <p:cm authorId="1" dt="2025-02-20T12:51:16.589" idx="15">
    <p:pos x="202" y="298"/>
    <p:text>Una fresadora con fallos puede empezar a producir piezas fuera de especificación, generando desperdicio de material y reprocesos.</p:text>
    <p:extLst>
      <p:ext uri="{C676402C-5697-4E1C-873F-D02D1690AC5C}">
        <p15:threadingInfo xmlns:p15="http://schemas.microsoft.com/office/powerpoint/2012/main" timeZoneBias="-60">
          <p15:parentCm authorId="1" idx="12"/>
        </p15:threadingInfo>
      </p:ext>
    </p:extLst>
  </p:cm>
  <p:cm authorId="1" dt="2025-02-20T12:07:14.930" idx="13">
    <p:pos x="298" y="298"/>
    <p:text>RIESGO DE SEGURIDAD</p:text>
    <p:extLst>
      <p:ext uri="{C676402C-5697-4E1C-873F-D02D1690AC5C}">
        <p15:threadingInfo xmlns:p15="http://schemas.microsoft.com/office/powerpoint/2012/main" timeZoneBias="-60"/>
      </p:ext>
    </p:extLst>
  </p:cm>
  <p:cm authorId="1" dt="2025-02-20T12:50:58.836" idx="14">
    <p:pos x="298" y="394"/>
    <p:text>Accidentes laborales: Un fallo inesperado puede causar situaciones peligrosas para los operarios.</p:text>
    <p:extLst>
      <p:ext uri="{C676402C-5697-4E1C-873F-D02D1690AC5C}">
        <p15:threadingInfo xmlns:p15="http://schemas.microsoft.com/office/powerpoint/2012/main" timeZoneBias="-60">
          <p15:parentCm authorId="1" idx="13"/>
        </p15:threadingInfo>
      </p:ext>
    </p:extLst>
  </p:cm>
</p:cmLst>
</file>

<file path=ppt/media/image1.png>
</file>

<file path=ppt/media/image10.svg>
</file>

<file path=ppt/media/image11.png>
</file>

<file path=ppt/media/image12.png>
</file>

<file path=ppt/media/image13.gif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3.gif"/><Relationship Id="rId7" Type="http://schemas.openxmlformats.org/officeDocument/2006/relationships/image" Target="../media/image10.svg"/><Relationship Id="rId12" Type="http://schemas.openxmlformats.org/officeDocument/2006/relationships/comments" Target="../comments/comment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6.svg"/><Relationship Id="rId5" Type="http://schemas.openxmlformats.org/officeDocument/2006/relationships/image" Target="../media/image8.sv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-29029" y="5562203"/>
            <a:ext cx="18288000" cy="11879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</a:pPr>
            <a:r>
              <a:rPr lang="en-US" sz="6878" spc="1375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Control Predictivo De Fresadora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18314" y="6964667"/>
            <a:ext cx="6593314" cy="388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6"/>
              </a:lnSpc>
            </a:pPr>
            <a:r>
              <a:rPr lang="en-US" sz="2361" spc="472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PREDICTIVE MILLING CONTROL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E339E5-CE1B-4D43-BDBB-0E6DA962F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399" y="7534729"/>
            <a:ext cx="2743202" cy="2743200"/>
          </a:xfrm>
          <a:prstGeom prst="rect">
            <a:avLst/>
          </a:prstGeom>
        </p:spPr>
      </p:pic>
      <p:pic>
        <p:nvPicPr>
          <p:cNvPr id="1028" name="Picture 4" descr="Mecanizado CNC - ITF MOLDES">
            <a:extLst>
              <a:ext uri="{FF2B5EF4-FFF2-40B4-BE49-F238E27FC236}">
                <a16:creationId xmlns:a16="http://schemas.microsoft.com/office/drawing/2014/main" id="{ACE4482B-3813-4E30-9855-0FA40DD00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33500"/>
            <a:ext cx="6096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Cinta con relleno sólido">
            <a:extLst>
              <a:ext uri="{FF2B5EF4-FFF2-40B4-BE49-F238E27FC236}">
                <a16:creationId xmlns:a16="http://schemas.microsoft.com/office/drawing/2014/main" id="{10EE63BE-B75E-4F21-9D17-608246D94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78098" y="4602407"/>
            <a:ext cx="1381586" cy="1381586"/>
          </a:xfrm>
          <a:prstGeom prst="rect">
            <a:avLst/>
          </a:prstGeom>
        </p:spPr>
      </p:pic>
      <p:pic>
        <p:nvPicPr>
          <p:cNvPr id="9" name="Gráfico 8" descr="Advertencia con relleno sólido">
            <a:extLst>
              <a:ext uri="{FF2B5EF4-FFF2-40B4-BE49-F238E27FC236}">
                <a16:creationId xmlns:a16="http://schemas.microsoft.com/office/drawing/2014/main" id="{249963E1-B2EC-4BAB-A85C-E5B88652A5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92614" y="4602064"/>
            <a:ext cx="1302772" cy="1302772"/>
          </a:xfrm>
          <a:prstGeom prst="rect">
            <a:avLst/>
          </a:prstGeom>
        </p:spPr>
      </p:pic>
      <p:pic>
        <p:nvPicPr>
          <p:cNvPr id="13" name="Gráfico 12" descr="Reloj de arena terminado con relleno sólido">
            <a:extLst>
              <a:ext uri="{FF2B5EF4-FFF2-40B4-BE49-F238E27FC236}">
                <a16:creationId xmlns:a16="http://schemas.microsoft.com/office/drawing/2014/main" id="{465D3A5C-74E3-40BD-9CDA-667E96FF91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44367" y="4634370"/>
            <a:ext cx="1268652" cy="1268652"/>
          </a:xfrm>
          <a:prstGeom prst="rect">
            <a:avLst/>
          </a:prstGeom>
        </p:spPr>
      </p:pic>
      <p:pic>
        <p:nvPicPr>
          <p:cNvPr id="5" name="Gráfico 4" descr="Dinero con relleno sólido">
            <a:extLst>
              <a:ext uri="{FF2B5EF4-FFF2-40B4-BE49-F238E27FC236}">
                <a16:creationId xmlns:a16="http://schemas.microsoft.com/office/drawing/2014/main" id="{45747AAD-D4CD-4B11-A114-FE7DC4F242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78098" y="4492114"/>
            <a:ext cx="1302772" cy="13027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8E339E5-CE1B-4D43-BDBB-0E6DA962FD3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4000" y="360000"/>
            <a:ext cx="1220402" cy="12204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113971C8-81EF-4BC1-A9C9-A8C6094502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57463" y="2564668"/>
            <a:ext cx="7773074" cy="5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1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8E339E5-CE1B-4D43-BDBB-0E6DA962FD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4000" y="360000"/>
            <a:ext cx="1220402" cy="1220400"/>
          </a:xfrm>
          <a:prstGeom prst="rect">
            <a:avLst/>
          </a:prstGeom>
        </p:spPr>
      </p:pic>
      <p:pic>
        <p:nvPicPr>
          <p:cNvPr id="6" name="Picture 2" descr="Machining GIFs | Tenor">
            <a:extLst>
              <a:ext uri="{FF2B5EF4-FFF2-40B4-BE49-F238E27FC236}">
                <a16:creationId xmlns:a16="http://schemas.microsoft.com/office/drawing/2014/main" id="{C2AD68C4-5B4B-4E19-A93A-253D0F75C56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564476"/>
            <a:ext cx="7772400" cy="515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áfico 12" descr="Reloj de arena terminado con relleno sólido">
            <a:extLst>
              <a:ext uri="{FF2B5EF4-FFF2-40B4-BE49-F238E27FC236}">
                <a16:creationId xmlns:a16="http://schemas.microsoft.com/office/drawing/2014/main" id="{465D3A5C-74E3-40BD-9CDA-667E96FF91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7400" y="1295824"/>
            <a:ext cx="1268652" cy="1268652"/>
          </a:xfrm>
          <a:prstGeom prst="rect">
            <a:avLst/>
          </a:prstGeom>
        </p:spPr>
      </p:pic>
      <p:pic>
        <p:nvPicPr>
          <p:cNvPr id="5" name="Gráfico 4" descr="Dinero con relleno sólido">
            <a:extLst>
              <a:ext uri="{FF2B5EF4-FFF2-40B4-BE49-F238E27FC236}">
                <a16:creationId xmlns:a16="http://schemas.microsoft.com/office/drawing/2014/main" id="{45747AAD-D4CD-4B11-A114-FE7DC4F242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54828" y="7946571"/>
            <a:ext cx="1302772" cy="1302772"/>
          </a:xfrm>
          <a:prstGeom prst="rect">
            <a:avLst/>
          </a:prstGeom>
        </p:spPr>
      </p:pic>
      <p:pic>
        <p:nvPicPr>
          <p:cNvPr id="8" name="Gráfico 7" descr="Cinta con relleno sólido">
            <a:extLst>
              <a:ext uri="{FF2B5EF4-FFF2-40B4-BE49-F238E27FC236}">
                <a16:creationId xmlns:a16="http://schemas.microsoft.com/office/drawing/2014/main" id="{10EE63BE-B75E-4F21-9D17-608246D94B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659429" y="1182890"/>
            <a:ext cx="1381586" cy="1381586"/>
          </a:xfrm>
          <a:prstGeom prst="rect">
            <a:avLst/>
          </a:prstGeom>
        </p:spPr>
      </p:pic>
      <p:pic>
        <p:nvPicPr>
          <p:cNvPr id="9" name="Gráfico 8" descr="Advertencia con relleno sólido">
            <a:extLst>
              <a:ext uri="{FF2B5EF4-FFF2-40B4-BE49-F238E27FC236}">
                <a16:creationId xmlns:a16="http://schemas.microsoft.com/office/drawing/2014/main" id="{249963E1-B2EC-4BAB-A85C-E5B88652A5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630400" y="7962900"/>
            <a:ext cx="1302772" cy="130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47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8E339E5-CE1B-4D43-BDBB-0E6DA962F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790702"/>
            <a:ext cx="6705600" cy="6705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898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028700" y="962025"/>
            <a:ext cx="52197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799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METODOLOGÍA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206135"/>
            <a:ext cx="7007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9495" y="7206135"/>
            <a:ext cx="499680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48019" y="2371854"/>
            <a:ext cx="7007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48814" y="2371854"/>
            <a:ext cx="7564845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REDES NEURONALES</a:t>
            </a:r>
          </a:p>
        </p:txBody>
      </p:sp>
      <p:pic>
        <p:nvPicPr>
          <p:cNvPr id="2050" name="Picture 2" descr="Free Chain Security photo and picture">
            <a:extLst>
              <a:ext uri="{FF2B5EF4-FFF2-40B4-BE49-F238E27FC236}">
                <a16:creationId xmlns:a16="http://schemas.microsoft.com/office/drawing/2014/main" id="{FF328A96-6EF7-4E5B-A20C-168CF8A3B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2817715"/>
            <a:ext cx="5352356" cy="355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ué son las redes neuronales? Tipos y funciones">
            <a:extLst>
              <a:ext uri="{FF2B5EF4-FFF2-40B4-BE49-F238E27FC236}">
                <a16:creationId xmlns:a16="http://schemas.microsoft.com/office/drawing/2014/main" id="{5B4FA085-593B-4FCE-8A08-B36D2A4CE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390" y="4935879"/>
            <a:ext cx="8081028" cy="454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B080B8B-5EF1-4521-AFAE-3196066A8E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3659" y="360000"/>
            <a:ext cx="1291282" cy="1291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028700" y="962025"/>
            <a:ext cx="52197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799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METODOLOGÍA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206135"/>
            <a:ext cx="7007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9495" y="7206135"/>
            <a:ext cx="499680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48019" y="2371854"/>
            <a:ext cx="7007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48814" y="2371854"/>
            <a:ext cx="7564845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REDES NEURONALES</a:t>
            </a:r>
          </a:p>
        </p:txBody>
      </p:sp>
      <p:pic>
        <p:nvPicPr>
          <p:cNvPr id="2050" name="Picture 2" descr="Free Chain Security photo and picture">
            <a:extLst>
              <a:ext uri="{FF2B5EF4-FFF2-40B4-BE49-F238E27FC236}">
                <a16:creationId xmlns:a16="http://schemas.microsoft.com/office/drawing/2014/main" id="{FF328A96-6EF7-4E5B-A20C-168CF8A3B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2817715"/>
            <a:ext cx="5352356" cy="355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ué son las redes neuronales? Tipos y funciones">
            <a:extLst>
              <a:ext uri="{FF2B5EF4-FFF2-40B4-BE49-F238E27FC236}">
                <a16:creationId xmlns:a16="http://schemas.microsoft.com/office/drawing/2014/main" id="{5B4FA085-593B-4FCE-8A08-B36D2A4CE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390" y="4935879"/>
            <a:ext cx="8081028" cy="454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B080B8B-5EF1-4521-AFAE-3196066A8E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3659" y="360000"/>
            <a:ext cx="1291282" cy="1291280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6FE1574F-8411-4689-8DF3-0C22369A64A4}"/>
              </a:ext>
            </a:extLst>
          </p:cNvPr>
          <p:cNvSpPr/>
          <p:nvPr/>
        </p:nvSpPr>
        <p:spPr>
          <a:xfrm>
            <a:off x="4592696" y="7799991"/>
            <a:ext cx="2133600" cy="1676400"/>
          </a:xfrm>
          <a:prstGeom prst="ellipse">
            <a:avLst/>
          </a:prstGeom>
          <a:solidFill>
            <a:srgbClr val="50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EFE8D8"/>
                </a:solidFill>
              </a:rPr>
              <a:t>94%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6CBB2AB1-AC4C-43C0-9CA1-945B1B1FF1AC}"/>
              </a:ext>
            </a:extLst>
          </p:cNvPr>
          <p:cNvSpPr/>
          <p:nvPr/>
        </p:nvSpPr>
        <p:spPr>
          <a:xfrm>
            <a:off x="12384904" y="2730927"/>
            <a:ext cx="2133600" cy="1676400"/>
          </a:xfrm>
          <a:prstGeom prst="ellipse">
            <a:avLst/>
          </a:prstGeom>
          <a:solidFill>
            <a:srgbClr val="50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EFE8D8"/>
                </a:solidFill>
              </a:rPr>
              <a:t>92%</a:t>
            </a:r>
          </a:p>
        </p:txBody>
      </p:sp>
    </p:spTree>
    <p:extLst>
      <p:ext uri="{BB962C8B-B14F-4D97-AF65-F5344CB8AC3E}">
        <p14:creationId xmlns:p14="http://schemas.microsoft.com/office/powerpoint/2010/main" val="24554971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399" y="876300"/>
            <a:ext cx="4785687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799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PRODUCCIÓN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76400" y="2404479"/>
            <a:ext cx="2029147" cy="4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4800" b="1" dirty="0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30%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17712" y="7962900"/>
            <a:ext cx="2029147" cy="4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4800" b="1" dirty="0">
                <a:solidFill>
                  <a:srgbClr val="504C44"/>
                </a:solidFill>
                <a:latin typeface="Inter Bold"/>
                <a:ea typeface="Inter Bold"/>
                <a:cs typeface="Inter Bold"/>
                <a:sym typeface="Inter Bold"/>
              </a:rPr>
              <a:t>60%</a:t>
            </a: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CAFF240A-4739-4634-BA9E-225DD210E7E8}"/>
              </a:ext>
            </a:extLst>
          </p:cNvPr>
          <p:cNvSpPr txBox="1"/>
          <p:nvPr/>
        </p:nvSpPr>
        <p:spPr>
          <a:xfrm>
            <a:off x="11532000" y="6406160"/>
            <a:ext cx="4772347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799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AHORRO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CFE61185-963A-4D04-BD14-3CD5943D91EE}"/>
              </a:ext>
            </a:extLst>
          </p:cNvPr>
          <p:cNvCxnSpPr>
            <a:cxnSpLocks/>
          </p:cNvCxnSpPr>
          <p:nvPr/>
        </p:nvCxnSpPr>
        <p:spPr>
          <a:xfrm>
            <a:off x="8991600" y="0"/>
            <a:ext cx="0" cy="1028700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Decrease - Free time and date icons">
            <a:extLst>
              <a:ext uri="{FF2B5EF4-FFF2-40B4-BE49-F238E27FC236}">
                <a16:creationId xmlns:a16="http://schemas.microsoft.com/office/drawing/2014/main" id="{9FF2DE0C-71D9-4413-A320-630BD500C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97827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Economic growth - Free business and finance icons">
            <a:extLst>
              <a:ext uri="{FF2B5EF4-FFF2-40B4-BE49-F238E27FC236}">
                <a16:creationId xmlns:a16="http://schemas.microsoft.com/office/drawing/2014/main" id="{1F2550D7-5DBD-420E-B56E-BCDE2409F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114" y="638641"/>
            <a:ext cx="3980518" cy="398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92215E7B-84D6-46FC-ADE8-8D9F8C1ADF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3659" y="360000"/>
            <a:ext cx="1291282" cy="129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53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99E1FE5C-0CFF-4082-B85B-72E47EB742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1328" y="3362646"/>
            <a:ext cx="3561714" cy="356170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34958" y="2007209"/>
            <a:ext cx="36576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799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PRODUCTO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928BD55-EB10-4AF6-A06C-339B4B81F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958" y="3390900"/>
            <a:ext cx="9538172" cy="489201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40C0668-8875-4BF1-94ED-9AB759013F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1" t="36667" r="31141" b="35926"/>
          <a:stretch/>
        </p:blipFill>
        <p:spPr>
          <a:xfrm>
            <a:off x="13225056" y="3390900"/>
            <a:ext cx="3494258" cy="359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78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9315" y="2873789"/>
            <a:ext cx="9935029" cy="1454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</a:pPr>
            <a:r>
              <a:rPr lang="en-US" sz="13800" spc="1375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GRACIAS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43571" y="4949183"/>
            <a:ext cx="6593314" cy="388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6"/>
              </a:lnSpc>
            </a:pPr>
            <a:r>
              <a:rPr lang="en-US" sz="2361" spc="472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PREDICTIVE MILLING CONTROL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E339E5-CE1B-4D43-BDBB-0E6DA962F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9" y="5406317"/>
            <a:ext cx="4134857" cy="4134855"/>
          </a:xfrm>
          <a:prstGeom prst="rect">
            <a:avLst/>
          </a:prstGeom>
        </p:spPr>
      </p:pic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27510E5E-58D1-46B1-AE03-DD1D70C4BB13}"/>
              </a:ext>
            </a:extLst>
          </p:cNvPr>
          <p:cNvCxnSpPr/>
          <p:nvPr/>
        </p:nvCxnSpPr>
        <p:spPr>
          <a:xfrm flipV="1">
            <a:off x="2209800" y="4299458"/>
            <a:ext cx="14365714" cy="0"/>
          </a:xfrm>
          <a:prstGeom prst="line">
            <a:avLst/>
          </a:prstGeom>
          <a:ln w="38100">
            <a:solidFill>
              <a:srgbClr val="504C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4">
            <a:extLst>
              <a:ext uri="{FF2B5EF4-FFF2-40B4-BE49-F238E27FC236}">
                <a16:creationId xmlns:a16="http://schemas.microsoft.com/office/drawing/2014/main" id="{615145F7-2440-4C84-B443-365ADEEF7321}"/>
              </a:ext>
            </a:extLst>
          </p:cNvPr>
          <p:cNvSpPr txBox="1"/>
          <p:nvPr/>
        </p:nvSpPr>
        <p:spPr>
          <a:xfrm>
            <a:off x="2209800" y="6296499"/>
            <a:ext cx="7010400" cy="11772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29"/>
              </a:lnSpc>
            </a:pPr>
            <a:r>
              <a:rPr lang="en-US" sz="6000" spc="1375" dirty="0">
                <a:solidFill>
                  <a:srgbClr val="504C4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¿PREGUNTAS?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72AF6B-C44B-4F8B-9EFE-28DBB54FB8B8}"/>
              </a:ext>
            </a:extLst>
          </p:cNvPr>
          <p:cNvSpPr txBox="1"/>
          <p:nvPr/>
        </p:nvSpPr>
        <p:spPr>
          <a:xfrm>
            <a:off x="2209800" y="9182100"/>
            <a:ext cx="4996801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DANIEL GARRIDO PRADOS </a:t>
            </a:r>
          </a:p>
          <a:p>
            <a:pPr algn="l">
              <a:lnSpc>
                <a:spcPts val="2800"/>
              </a:lnSpc>
            </a:pPr>
            <a:r>
              <a:rPr lang="en-US" sz="2400" dirty="0">
                <a:solidFill>
                  <a:srgbClr val="504C44"/>
                </a:solidFill>
                <a:latin typeface="Inter"/>
                <a:ea typeface="Inter"/>
                <a:cs typeface="Inter"/>
                <a:sym typeface="Inter"/>
              </a:rPr>
              <a:t>21 FEBRERO 2025</a:t>
            </a:r>
          </a:p>
        </p:txBody>
      </p:sp>
    </p:spTree>
    <p:extLst>
      <p:ext uri="{BB962C8B-B14F-4D97-AF65-F5344CB8AC3E}">
        <p14:creationId xmlns:p14="http://schemas.microsoft.com/office/powerpoint/2010/main" val="2221379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45</Words>
  <Application>Microsoft Office PowerPoint</Application>
  <PresentationFormat>Personalizado</PresentationFormat>
  <Paragraphs>24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Inter</vt:lpstr>
      <vt:lpstr>Inter Bold</vt:lpstr>
      <vt:lpstr>Calibri</vt:lpstr>
      <vt:lpstr>Baskerville Display PT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Beige Cream Brand Proposal Presentation</dc:title>
  <dc:creator>Daniel Garrido Prados</dc:creator>
  <cp:lastModifiedBy>Daniel Garrido Prados</cp:lastModifiedBy>
  <cp:revision>17</cp:revision>
  <dcterms:created xsi:type="dcterms:W3CDTF">2006-08-16T00:00:00Z</dcterms:created>
  <dcterms:modified xsi:type="dcterms:W3CDTF">2025-02-20T21:19:38Z</dcterms:modified>
  <dc:identifier>DAGfc1zIiBU</dc:identifier>
</cp:coreProperties>
</file>

<file path=docProps/thumbnail.jpeg>
</file>